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6ab929cd89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6ab929cd89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6ab929cd8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6ab929cd8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6ab929cd8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6ab929cd8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6ab929cd8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6ab929cd8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6ab929cd89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6ab929cd89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6ab929cd89_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6ab929cd89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6ac47ea2b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6ac47ea2b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b229da115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b229da115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b229da115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b229da115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b229da115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b229da11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44199bd204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44199bd204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6aacde19b5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6aacde19b5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6ab929cd8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6ab929cd8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6ab929cd89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6ab929cd89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6ab929cd89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6ab929cd89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6ab929cd89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6ab929cd89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ieeexplore.ieee.org/document/1025610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en"/>
              <a:t>https://powercybertestbed.ece.iastate.edu/</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PUSH ALL WORK TO GITLAB AND IN VM!!!!!1!!!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Future Work</a:t>
            </a:r>
            <a:endParaRPr/>
          </a:p>
        </p:txBody>
      </p:sp>
      <p:sp>
        <p:nvSpPr>
          <p:cNvPr id="111" name="Google Shape;111;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Finish Midterm presentation assignment</a:t>
            </a:r>
            <a:endParaRPr/>
          </a:p>
          <a:p>
            <a:pPr indent="-342900" lvl="0" marL="457200" rtl="0" algn="l">
              <a:spcBef>
                <a:spcPts val="0"/>
              </a:spcBef>
              <a:spcAft>
                <a:spcPts val="0"/>
              </a:spcAft>
              <a:buSzPts val="1800"/>
              <a:buChar char="●"/>
            </a:pPr>
            <a:r>
              <a:rPr lang="en"/>
              <a:t>Work with Matt and Kaya on getting helics </a:t>
            </a:r>
            <a:r>
              <a:rPr lang="en"/>
              <a:t>implemented</a:t>
            </a:r>
            <a:r>
              <a:rPr lang="en"/>
              <a:t> with </a:t>
            </a:r>
            <a:r>
              <a:rPr lang="en"/>
              <a:t>Panda Power</a:t>
            </a:r>
            <a:r>
              <a:rPr lang="en"/>
              <a:t> and DSS-Python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17" name="Google Shape;117;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Worked on the midterm presentation</a:t>
            </a:r>
            <a:endParaRPr/>
          </a:p>
          <a:p>
            <a:pPr indent="-342900" lvl="0" marL="457200" rtl="0" algn="l">
              <a:spcBef>
                <a:spcPts val="0"/>
              </a:spcBef>
              <a:spcAft>
                <a:spcPts val="0"/>
              </a:spcAft>
              <a:buSzPts val="1800"/>
              <a:buChar char="●"/>
            </a:pPr>
            <a:r>
              <a:rPr lang="en"/>
              <a:t>Worked with Zach to get a script that generates pubs and subs in json files</a:t>
            </a:r>
            <a:endParaRPr/>
          </a:p>
          <a:p>
            <a:pPr indent="-317500" lvl="1" marL="914400" rtl="0" algn="l">
              <a:spcBef>
                <a:spcPts val="0"/>
              </a:spcBef>
              <a:spcAft>
                <a:spcPts val="0"/>
              </a:spcAft>
              <a:buSzPts val="1400"/>
              <a:buChar char="○"/>
            </a:pPr>
            <a:r>
              <a:rPr lang="en"/>
              <a:t>This should make large scale modeling significantly easier</a:t>
            </a:r>
            <a:endParaRPr/>
          </a:p>
          <a:p>
            <a:pPr indent="-342900" lvl="0" marL="457200" rtl="0" algn="l">
              <a:spcBef>
                <a:spcPts val="0"/>
              </a:spcBef>
              <a:spcAft>
                <a:spcPts val="0"/>
              </a:spcAft>
              <a:buSzPts val="1800"/>
              <a:buChar char="●"/>
            </a:pPr>
            <a:r>
              <a:rPr lang="en"/>
              <a:t>Worked with Kaya on what values we will need to pull from pandapower</a:t>
            </a:r>
            <a:endParaRPr/>
          </a:p>
          <a:p>
            <a:pPr indent="-317500" lvl="1" marL="914400" rtl="0" algn="l">
              <a:spcBef>
                <a:spcPts val="0"/>
              </a:spcBef>
              <a:spcAft>
                <a:spcPts val="0"/>
              </a:spcAft>
              <a:buSzPts val="1400"/>
              <a:buChar char="○"/>
            </a:pPr>
            <a:r>
              <a:rPr lang="en"/>
              <a:t>Power flow analysis gives us a voltage magnitude and phase angle</a:t>
            </a:r>
            <a:endParaRPr/>
          </a:p>
          <a:p>
            <a:pPr indent="-317500" lvl="1" marL="914400" rtl="0" algn="l">
              <a:spcBef>
                <a:spcPts val="0"/>
              </a:spcBef>
              <a:spcAft>
                <a:spcPts val="0"/>
              </a:spcAft>
              <a:buSzPts val="1400"/>
              <a:buChar char="○"/>
            </a:pPr>
            <a:r>
              <a:rPr lang="en"/>
              <a:t>The minimal example provides the voltages in pu, but can </a:t>
            </a:r>
            <a:r>
              <a:rPr lang="en"/>
              <a:t>easily</a:t>
            </a:r>
            <a:r>
              <a:rPr lang="en"/>
              <a:t> be converted. Code specifies generator at 1.02pu, but couldn’t find the voltage base or nominal rating in the example</a:t>
            </a:r>
            <a:endParaRPr/>
          </a:p>
          <a:p>
            <a:pPr indent="-317500" lvl="1" marL="914400" rtl="0" algn="l">
              <a:spcBef>
                <a:spcPts val="0"/>
              </a:spcBef>
              <a:spcAft>
                <a:spcPts val="0"/>
              </a:spcAft>
              <a:buSzPts val="1400"/>
              <a:buChar char="○"/>
            </a:pPr>
            <a:r>
              <a:rPr lang="en"/>
              <a:t>I took a look at their advanced example, this would be a better model of a </a:t>
            </a:r>
            <a:r>
              <a:rPr lang="en"/>
              <a:t>transmission</a:t>
            </a:r>
            <a:r>
              <a:rPr lang="en"/>
              <a:t> level power grid and provides nominal voltages for each bus section. I </a:t>
            </a:r>
            <a:r>
              <a:rPr lang="en"/>
              <a:t>recommend</a:t>
            </a:r>
            <a:r>
              <a:rPr lang="en"/>
              <a:t> that if Kaya will continue exploring, she looks into this example</a:t>
            </a:r>
            <a:endParaRPr/>
          </a:p>
          <a:p>
            <a:pPr indent="-342900" lvl="0" marL="457200" rtl="0" algn="l">
              <a:spcBef>
                <a:spcPts val="0"/>
              </a:spcBef>
              <a:spcAft>
                <a:spcPts val="0"/>
              </a:spcAft>
              <a:buSzPts val="1800"/>
              <a:buChar char="●"/>
            </a:pPr>
            <a:r>
              <a:rPr lang="en"/>
              <a:t>Looked into data processing and sanitation</a:t>
            </a:r>
            <a:endParaRPr/>
          </a:p>
          <a:p>
            <a:pPr indent="-317500" lvl="1" marL="914400" rtl="0" algn="l">
              <a:spcBef>
                <a:spcPts val="0"/>
              </a:spcBef>
              <a:spcAft>
                <a:spcPts val="0"/>
              </a:spcAft>
              <a:buSzPts val="1400"/>
              <a:buChar char="○"/>
            </a:pPr>
            <a:r>
              <a:rPr lang="en"/>
              <a:t>I found some things, but still not sure what to do with the output load profiles</a:t>
            </a:r>
            <a:endParaRPr/>
          </a:p>
          <a:p>
            <a:pPr indent="-317500" lvl="1" marL="914400" rtl="0" algn="l">
              <a:spcBef>
                <a:spcPts val="0"/>
              </a:spcBef>
              <a:spcAft>
                <a:spcPts val="0"/>
              </a:spcAft>
              <a:buSzPts val="1400"/>
              <a:buChar char="○"/>
            </a:pPr>
            <a:r>
              <a:rPr lang="en"/>
              <a:t>The csv file from the output file only provides what appear to be power consumption. In order to run the simulation we need current and voltage which is not provided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Work</a:t>
            </a:r>
            <a:endParaRPr/>
          </a:p>
        </p:txBody>
      </p:sp>
      <p:sp>
        <p:nvSpPr>
          <p:cNvPr id="123" name="Google Shape;123;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Explored large scale EV load simulations with a large scale of EVs using the new pub and sub generator</a:t>
            </a:r>
            <a:endParaRPr/>
          </a:p>
          <a:p>
            <a:pPr indent="-342900" lvl="0" marL="457200" rtl="0" algn="l">
              <a:spcBef>
                <a:spcPts val="0"/>
              </a:spcBef>
              <a:spcAft>
                <a:spcPts val="0"/>
              </a:spcAft>
              <a:buSzPts val="1800"/>
              <a:buChar char="●"/>
            </a:pPr>
            <a:r>
              <a:rPr lang="en"/>
              <a:t>Matched battery and charger configuration in the code to match the profile from the Santa Fe area as closely as possible</a:t>
            </a:r>
            <a:endParaRPr/>
          </a:p>
          <a:p>
            <a:pPr indent="-342900" lvl="0" marL="457200" rtl="0" algn="l">
              <a:spcBef>
                <a:spcPts val="0"/>
              </a:spcBef>
              <a:spcAft>
                <a:spcPts val="0"/>
              </a:spcAft>
              <a:buSzPts val="1800"/>
              <a:buChar char="●"/>
            </a:pPr>
            <a:r>
              <a:rPr lang="en"/>
              <a:t>I think we will have to scrap importing the csv file as the data provided is essentially useless to the simulation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Matt - Future Work</a:t>
            </a:r>
            <a:endParaRPr/>
          </a:p>
        </p:txBody>
      </p:sp>
      <p:sp>
        <p:nvSpPr>
          <p:cNvPr id="129" name="Google Shape;12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Begin </a:t>
            </a:r>
            <a:r>
              <a:rPr lang="en"/>
              <a:t>implementation</a:t>
            </a:r>
            <a:r>
              <a:rPr lang="en"/>
              <a:t> with DSSpython</a:t>
            </a:r>
            <a:endParaRPr/>
          </a:p>
          <a:p>
            <a:pPr indent="-342900" lvl="0" marL="457200" rtl="0" algn="l">
              <a:spcBef>
                <a:spcPts val="0"/>
              </a:spcBef>
              <a:spcAft>
                <a:spcPts val="0"/>
              </a:spcAft>
              <a:buSzPts val="1800"/>
              <a:buChar char="●"/>
            </a:pPr>
            <a:r>
              <a:rPr lang="en"/>
              <a:t>Work with Kaya on pandapower and </a:t>
            </a:r>
            <a:r>
              <a:rPr lang="en"/>
              <a:t>integration</a:t>
            </a:r>
            <a:r>
              <a:rPr lang="en"/>
              <a:t> of the power grid through HELICs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Zach - Work </a:t>
            </a:r>
            <a:endParaRPr/>
          </a:p>
        </p:txBody>
      </p:sp>
      <p:sp>
        <p:nvSpPr>
          <p:cNvPr id="135" name="Google Shape;135;p26"/>
          <p:cNvSpPr txBox="1"/>
          <p:nvPr>
            <p:ph idx="1" type="body"/>
          </p:nvPr>
        </p:nvSpPr>
        <p:spPr>
          <a:xfrm>
            <a:off x="311700" y="11322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Discussed details for frontend looks/functionality with Tommy and Justin</a:t>
            </a:r>
            <a:endParaRPr/>
          </a:p>
          <a:p>
            <a:pPr indent="0" lvl="0" marL="0" rtl="0" algn="l">
              <a:spcBef>
                <a:spcPts val="1200"/>
              </a:spcBef>
              <a:spcAft>
                <a:spcPts val="0"/>
              </a:spcAft>
              <a:buNone/>
            </a:pPr>
            <a:r>
              <a:rPr lang="en"/>
              <a:t>Worked on Midterm Peer </a:t>
            </a:r>
            <a:r>
              <a:rPr lang="en"/>
              <a:t>Review</a:t>
            </a:r>
            <a:r>
              <a:rPr lang="en"/>
              <a:t> with the team</a:t>
            </a:r>
            <a:endParaRPr/>
          </a:p>
          <a:p>
            <a:pPr indent="0" lvl="0" marL="0" rtl="0" algn="l">
              <a:spcBef>
                <a:spcPts val="1200"/>
              </a:spcBef>
              <a:spcAft>
                <a:spcPts val="1200"/>
              </a:spcAft>
              <a:buNone/>
            </a:pPr>
            <a:r>
              <a:rPr lang="en"/>
              <a:t>Built a script that auto generates pubs/subs json files for HELICS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Zach - Future </a:t>
            </a:r>
            <a:endParaRPr/>
          </a:p>
        </p:txBody>
      </p:sp>
      <p:sp>
        <p:nvSpPr>
          <p:cNvPr id="141" name="Google Shape;141;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Help Kaya &amp; Tommy get DSS working with HELICS</a:t>
            </a:r>
            <a:endParaRPr/>
          </a:p>
          <a:p>
            <a:pPr indent="0" lvl="0" marL="0" rtl="0" algn="l">
              <a:spcBef>
                <a:spcPts val="1200"/>
              </a:spcBef>
              <a:spcAft>
                <a:spcPts val="1200"/>
              </a:spcAft>
              <a:buNone/>
            </a:pPr>
            <a:r>
              <a:rPr lang="en"/>
              <a:t>Record the Midterm Peer Review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Justin </a:t>
            </a:r>
            <a:r>
              <a:rPr lang="en"/>
              <a:t>- Work</a:t>
            </a:r>
            <a:endParaRPr/>
          </a:p>
        </p:txBody>
      </p:sp>
      <p:sp>
        <p:nvSpPr>
          <p:cNvPr id="147" name="Google Shape;147;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Did some more work on the frontend connections</a:t>
            </a:r>
            <a:endParaRPr/>
          </a:p>
          <a:p>
            <a:pPr indent="-317500" lvl="1" marL="914400" rtl="0" algn="l">
              <a:spcBef>
                <a:spcPts val="0"/>
              </a:spcBef>
              <a:spcAft>
                <a:spcPts val="0"/>
              </a:spcAft>
              <a:buSzPts val="1400"/>
              <a:buChar char="○"/>
            </a:pPr>
            <a:r>
              <a:rPr lang="en"/>
              <a:t>Running into issues when it comes to running the application still</a:t>
            </a:r>
            <a:endParaRPr/>
          </a:p>
          <a:p>
            <a:pPr indent="-342900" lvl="0" marL="457200" rtl="0" algn="l">
              <a:spcBef>
                <a:spcPts val="0"/>
              </a:spcBef>
              <a:spcAft>
                <a:spcPts val="0"/>
              </a:spcAft>
              <a:buSzPts val="1800"/>
              <a:buChar char="●"/>
            </a:pPr>
            <a:r>
              <a:rPr lang="en"/>
              <a:t>Created Tommy a new branch that includes all of the updated Docker information</a:t>
            </a:r>
            <a:endParaRPr/>
          </a:p>
          <a:p>
            <a:pPr indent="-317500" lvl="1" marL="914400" rtl="0" algn="l">
              <a:spcBef>
                <a:spcPts val="0"/>
              </a:spcBef>
              <a:spcAft>
                <a:spcPts val="0"/>
              </a:spcAft>
              <a:buSzPts val="1400"/>
              <a:buChar char="○"/>
            </a:pPr>
            <a:r>
              <a:rPr lang="en"/>
              <a:t>Will do the same for Matt on </a:t>
            </a:r>
            <a:r>
              <a:rPr lang="en"/>
              <a:t>Wednesday</a:t>
            </a:r>
            <a:endParaRPr/>
          </a:p>
          <a:p>
            <a:pPr indent="-342900" lvl="0" marL="457200" rtl="0" algn="l">
              <a:spcBef>
                <a:spcPts val="0"/>
              </a:spcBef>
              <a:spcAft>
                <a:spcPts val="0"/>
              </a:spcAft>
              <a:buSzPts val="1800"/>
              <a:buChar char="●"/>
            </a:pPr>
            <a:r>
              <a:rPr lang="en"/>
              <a:t>Decided</a:t>
            </a:r>
            <a:r>
              <a:rPr lang="en"/>
              <a:t> on using SCP to move files from Docker A to B</a:t>
            </a:r>
            <a:endParaRPr/>
          </a:p>
          <a:p>
            <a:pPr indent="0" lvl="0" marL="0" rtl="0" algn="l">
              <a:spcBef>
                <a:spcPts val="1200"/>
              </a:spcBef>
              <a:spcAft>
                <a:spcPts val="0"/>
              </a:spcAft>
              <a:buNone/>
            </a:pPr>
            <a:r>
              <a:rPr lang="en"/>
              <a:t>Future Work</a:t>
            </a:r>
            <a:endParaRPr/>
          </a:p>
          <a:p>
            <a:pPr indent="-342900" lvl="0" marL="457200" rtl="0" algn="l">
              <a:spcBef>
                <a:spcPts val="1200"/>
              </a:spcBef>
              <a:spcAft>
                <a:spcPts val="0"/>
              </a:spcAft>
              <a:buSzPts val="1800"/>
              <a:buChar char="●"/>
            </a:pPr>
            <a:r>
              <a:rPr lang="en"/>
              <a:t>Help team get things on the Docker infrastructure</a:t>
            </a:r>
            <a:endParaRPr/>
          </a:p>
          <a:p>
            <a:pPr indent="-342900" lvl="0" marL="457200" rtl="0" algn="l">
              <a:spcBef>
                <a:spcPts val="0"/>
              </a:spcBef>
              <a:spcAft>
                <a:spcPts val="0"/>
              </a:spcAft>
              <a:buSzPts val="1800"/>
              <a:buChar char="●"/>
            </a:pPr>
            <a:r>
              <a:rPr lang="en"/>
              <a:t>Continue establishing </a:t>
            </a:r>
            <a:r>
              <a:rPr lang="en"/>
              <a:t>control</a:t>
            </a:r>
            <a:r>
              <a:rPr lang="en"/>
              <a:t> lines and connections</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Meeting Minutes</a:t>
            </a:r>
            <a:endParaRPr/>
          </a:p>
        </p:txBody>
      </p:sp>
      <p:sp>
        <p:nvSpPr>
          <p:cNvPr id="153" name="Google Shape;153;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Kaya (4:33 - 4:35)</a:t>
            </a:r>
            <a:endParaRPr/>
          </a:p>
          <a:p>
            <a:pPr indent="-342900" lvl="0" marL="457200" rtl="0" algn="l">
              <a:spcBef>
                <a:spcPts val="0"/>
              </a:spcBef>
              <a:spcAft>
                <a:spcPts val="0"/>
              </a:spcAft>
              <a:buSzPts val="1800"/>
              <a:buChar char="●"/>
            </a:pPr>
            <a:r>
              <a:rPr lang="en"/>
              <a:t>Tyler (4:35 - 4:37)</a:t>
            </a:r>
            <a:endParaRPr/>
          </a:p>
          <a:p>
            <a:pPr indent="-342900" lvl="0" marL="457200" rtl="0" algn="l">
              <a:spcBef>
                <a:spcPts val="0"/>
              </a:spcBef>
              <a:spcAft>
                <a:spcPts val="0"/>
              </a:spcAft>
              <a:buSzPts val="1800"/>
              <a:buChar char="●"/>
            </a:pPr>
            <a:r>
              <a:rPr lang="en"/>
              <a:t>Tommy(4:37-4:40)</a:t>
            </a:r>
            <a:endParaRPr/>
          </a:p>
          <a:p>
            <a:pPr indent="-342900" lvl="0" marL="457200" rtl="0" algn="l">
              <a:spcBef>
                <a:spcPts val="0"/>
              </a:spcBef>
              <a:spcAft>
                <a:spcPts val="0"/>
              </a:spcAft>
              <a:buSzPts val="1800"/>
              <a:buChar char="●"/>
            </a:pPr>
            <a:r>
              <a:rPr lang="en"/>
              <a:t>Matt (4:40-4:43)</a:t>
            </a:r>
            <a:endParaRPr/>
          </a:p>
          <a:p>
            <a:pPr indent="-342900" lvl="0" marL="457200" rtl="0" algn="l">
              <a:spcBef>
                <a:spcPts val="0"/>
              </a:spcBef>
              <a:spcAft>
                <a:spcPts val="0"/>
              </a:spcAft>
              <a:buSzPts val="1800"/>
              <a:buChar char="●"/>
            </a:pPr>
            <a:r>
              <a:rPr lang="en"/>
              <a:t>Zach (4:43-4:44)</a:t>
            </a:r>
            <a:endParaRPr/>
          </a:p>
          <a:p>
            <a:pPr indent="-342900" lvl="0" marL="457200" rtl="0" algn="l">
              <a:spcBef>
                <a:spcPts val="0"/>
              </a:spcBef>
              <a:spcAft>
                <a:spcPts val="0"/>
              </a:spcAft>
              <a:buSzPts val="1800"/>
              <a:buChar char="●"/>
            </a:pPr>
            <a:r>
              <a:rPr lang="en"/>
              <a:t>Justin (4:44-4:47)</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Week 3/4 </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Who are Present Today</a:t>
            </a:r>
            <a:endParaRPr/>
          </a:p>
        </p:txBody>
      </p:sp>
      <p:sp>
        <p:nvSpPr>
          <p:cNvPr id="67" name="Google Shape;67;p15"/>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Justin, Tommy, Matt, Zach, Tyler, Kaya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Work</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Worked on getting values from pandapower.</a:t>
            </a:r>
            <a:endParaRPr/>
          </a:p>
          <a:p>
            <a:pPr indent="-317500" lvl="1" marL="914400" rtl="0" algn="l">
              <a:spcBef>
                <a:spcPts val="0"/>
              </a:spcBef>
              <a:spcAft>
                <a:spcPts val="0"/>
              </a:spcAft>
              <a:buSzPts val="1400"/>
              <a:buChar char="○"/>
            </a:pPr>
            <a:r>
              <a:rPr lang="en"/>
              <a:t>Talked with Matt and the minimal example from pandapower should do what we need it to. So I got this to work. </a:t>
            </a:r>
            <a:endParaRPr/>
          </a:p>
          <a:p>
            <a:pPr indent="-317500" lvl="1" marL="914400" rtl="0" algn="l">
              <a:spcBef>
                <a:spcPts val="0"/>
              </a:spcBef>
              <a:spcAft>
                <a:spcPts val="0"/>
              </a:spcAft>
              <a:buSzPts val="1400"/>
              <a:buChar char="○"/>
            </a:pPr>
            <a:r>
              <a:rPr lang="en"/>
              <a:t>Currently still working with Matt on how to find the base voltage.</a:t>
            </a:r>
            <a:endParaRPr/>
          </a:p>
          <a:p>
            <a:pPr indent="-342900" lvl="0" marL="457200" rtl="0" algn="l">
              <a:spcBef>
                <a:spcPts val="0"/>
              </a:spcBef>
              <a:spcAft>
                <a:spcPts val="0"/>
              </a:spcAft>
              <a:buSzPts val="1800"/>
              <a:buChar char="●"/>
            </a:pPr>
            <a:r>
              <a:rPr lang="en"/>
              <a:t>Fixed sender issue in log file where it looked like sender was sending the entire list at a time, was just a logging error.</a:t>
            </a:r>
            <a:endParaRPr/>
          </a:p>
          <a:p>
            <a:pPr indent="-342900" lvl="0" marL="457200" rtl="0" algn="l">
              <a:spcBef>
                <a:spcPts val="0"/>
              </a:spcBef>
              <a:spcAft>
                <a:spcPts val="0"/>
              </a:spcAft>
              <a:buSzPts val="1800"/>
              <a:buChar char="●"/>
            </a:pPr>
            <a:r>
              <a:rPr lang="en"/>
              <a:t>Refactored code to eliminate out of bounds errors.</a:t>
            </a:r>
            <a:endParaRPr/>
          </a:p>
          <a:p>
            <a:pPr indent="-342900" lvl="0" marL="457200" rtl="0" algn="l">
              <a:spcBef>
                <a:spcPts val="0"/>
              </a:spcBef>
              <a:spcAft>
                <a:spcPts val="0"/>
              </a:spcAft>
              <a:buSzPts val="1800"/>
              <a:buChar char="●"/>
            </a:pPr>
            <a:r>
              <a:rPr lang="en"/>
              <a:t>Added additional pub/sub sending/receiving a value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Kaya - Next Steps</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Figure out pandapower voltage issue.</a:t>
            </a:r>
            <a:endParaRPr/>
          </a:p>
          <a:p>
            <a:pPr indent="-342900" lvl="0" marL="457200" rtl="0" algn="l">
              <a:spcBef>
                <a:spcPts val="0"/>
              </a:spcBef>
              <a:spcAft>
                <a:spcPts val="0"/>
              </a:spcAft>
              <a:buSzPts val="1800"/>
              <a:buChar char="●"/>
            </a:pPr>
            <a:r>
              <a:rPr lang="en"/>
              <a:t>Work with Tommy to get dss-python working, and hopefully integrated into helics.</a:t>
            </a:r>
            <a:endParaRPr/>
          </a:p>
          <a:p>
            <a:pPr indent="-342900" lvl="0" marL="457200" rtl="0" algn="l">
              <a:spcBef>
                <a:spcPts val="0"/>
              </a:spcBef>
              <a:spcAft>
                <a:spcPts val="0"/>
              </a:spcAft>
              <a:buSzPts val="1800"/>
              <a:buChar char="●"/>
            </a:pPr>
            <a:r>
              <a:rPr lang="en"/>
              <a:t>Add a controller to helics.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Tyler - Work</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Helped create the slides needed for the presentation, will use our group meeting on wednesday to record before it is due that night.</a:t>
            </a:r>
            <a:endParaRPr/>
          </a:p>
          <a:p>
            <a:pPr indent="-342900" lvl="0" marL="457200" rtl="0" algn="l">
              <a:spcBef>
                <a:spcPts val="0"/>
              </a:spcBef>
              <a:spcAft>
                <a:spcPts val="0"/>
              </a:spcAft>
              <a:buSzPts val="1800"/>
              <a:buChar char="●"/>
            </a:pPr>
            <a:r>
              <a:rPr lang="en"/>
              <a:t>Found out how to possibly </a:t>
            </a:r>
            <a:r>
              <a:rPr lang="en"/>
              <a:t>cause</a:t>
            </a:r>
            <a:r>
              <a:rPr lang="en"/>
              <a:t> an overload in pandapower, though I haven’t worked with Matt and Thommy yet to see how useful it will be</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overload_scaling_factor (float, 0.001): downscaling factor for loads and generation for overload check</a:t>
            </a:r>
            <a:endParaRPr/>
          </a:p>
        </p:txBody>
      </p:sp>
      <p:pic>
        <p:nvPicPr>
          <p:cNvPr id="86" name="Google Shape;86;p18"/>
          <p:cNvPicPr preferRelativeResize="0"/>
          <p:nvPr/>
        </p:nvPicPr>
        <p:blipFill>
          <a:blip r:embed="rId3">
            <a:alphaModFix/>
          </a:blip>
          <a:stretch>
            <a:fillRect/>
          </a:stretch>
        </p:blipFill>
        <p:spPr>
          <a:xfrm>
            <a:off x="1704975" y="2527300"/>
            <a:ext cx="5734050" cy="666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Tyler - Work</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Pandapower also has a function that will allow for short-circuit calculations for testing purposes:</a:t>
            </a:r>
            <a:br>
              <a:rPr lang="en"/>
            </a:b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Could not find much through DSS-Python documentation on how to cause load shedding. Possibly could use Pandapower State Estimation to cause that effect, but not confirmed. Would probably need to wait until the simulation is running before this could be confirmed.</a:t>
            </a:r>
            <a:endParaRPr/>
          </a:p>
        </p:txBody>
      </p:sp>
      <p:pic>
        <p:nvPicPr>
          <p:cNvPr id="93" name="Google Shape;93;p19"/>
          <p:cNvPicPr preferRelativeResize="0"/>
          <p:nvPr/>
        </p:nvPicPr>
        <p:blipFill>
          <a:blip r:embed="rId3">
            <a:alphaModFix/>
          </a:blip>
          <a:stretch>
            <a:fillRect/>
          </a:stretch>
        </p:blipFill>
        <p:spPr>
          <a:xfrm>
            <a:off x="1624000" y="1895463"/>
            <a:ext cx="5895975" cy="676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Tyler - Work</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Looked at the IEEE paper on cascading power failure from last week. A lot of the worst cascading failures that they analyzed resulted from multiple tie-line trips and an improper redistribution/load shed of power. I am hoping to recreate this but I am still looking into how to trip lines in pandapower/DSS Python. I want to try tripping both distribution and transmission lines to see the difference in outcome effects.</a:t>
            </a:r>
            <a:endParaRPr/>
          </a:p>
          <a:p>
            <a:pPr indent="0" lvl="0" marL="457200" rtl="0" algn="l">
              <a:spcBef>
                <a:spcPts val="1200"/>
              </a:spcBef>
              <a:spcAft>
                <a:spcPts val="1200"/>
              </a:spcAft>
              <a:buNone/>
            </a:pPr>
            <a:r>
              <a:rPr lang="en" u="sng">
                <a:solidFill>
                  <a:schemeClr val="hlink"/>
                </a:solidFill>
                <a:hlinkClick r:id="rId3"/>
              </a:rPr>
              <a:t>https://ieeexplore.ieee.org/document/10256104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Tommy - Work</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Researched various plots and the type of file that could be downloaded</a:t>
            </a:r>
            <a:endParaRPr/>
          </a:p>
          <a:p>
            <a:pPr indent="-317500" lvl="1" marL="914400" rtl="0" algn="l">
              <a:spcBef>
                <a:spcPts val="0"/>
              </a:spcBef>
              <a:spcAft>
                <a:spcPts val="0"/>
              </a:spcAft>
              <a:buSzPts val="1400"/>
              <a:buChar char="○"/>
            </a:pPr>
            <a:r>
              <a:rPr lang="en"/>
              <a:t>Tried to download plots as a .cvs and was only allowed to download the voltages and not the plots</a:t>
            </a:r>
            <a:endParaRPr/>
          </a:p>
          <a:p>
            <a:pPr indent="-317500" lvl="1" marL="914400" rtl="0" algn="l">
              <a:spcBef>
                <a:spcPts val="0"/>
              </a:spcBef>
              <a:spcAft>
                <a:spcPts val="0"/>
              </a:spcAft>
              <a:buSzPts val="1400"/>
              <a:buChar char="○"/>
            </a:pPr>
            <a:r>
              <a:rPr lang="en"/>
              <a:t>Talked to Justin and Zach on what would be easier for the frontend</a:t>
            </a:r>
            <a:endParaRPr/>
          </a:p>
          <a:p>
            <a:pPr indent="-317500" lvl="2" marL="1371600" rtl="0" algn="l">
              <a:spcBef>
                <a:spcPts val="0"/>
              </a:spcBef>
              <a:spcAft>
                <a:spcPts val="0"/>
              </a:spcAft>
              <a:buSzPts val="1400"/>
              <a:buChar char="■"/>
            </a:pPr>
            <a:r>
              <a:rPr lang="en"/>
              <a:t>Came to the conclusion on downloading a .SVG plot from the matplotlib and sending it to the frontend</a:t>
            </a:r>
            <a:endParaRPr/>
          </a:p>
          <a:p>
            <a:pPr indent="-342900" lvl="0" marL="457200" rtl="0" algn="l">
              <a:spcBef>
                <a:spcPts val="0"/>
              </a:spcBef>
              <a:spcAft>
                <a:spcPts val="0"/>
              </a:spcAft>
              <a:buSzPts val="1800"/>
              <a:buChar char="●"/>
            </a:pPr>
            <a:r>
              <a:rPr lang="en"/>
              <a:t>Worked on Midterm presentation</a:t>
            </a:r>
            <a:endParaRPr/>
          </a:p>
          <a:p>
            <a:pPr indent="-342900" lvl="0" marL="457200" rtl="0" algn="l">
              <a:spcBef>
                <a:spcPts val="0"/>
              </a:spcBef>
              <a:spcAft>
                <a:spcPts val="0"/>
              </a:spcAft>
              <a:buSzPts val="1800"/>
              <a:buChar char="●"/>
            </a:pPr>
            <a:r>
              <a:rPr lang="en"/>
              <a:t>Explored the Master file looking for possible areas to integrate with </a:t>
            </a:r>
            <a:r>
              <a:rPr lang="en"/>
              <a:t>panda power</a:t>
            </a:r>
            <a:endParaRPr/>
          </a:p>
          <a:p>
            <a:pPr indent="-317500" lvl="1" marL="914400" rtl="0" algn="l">
              <a:spcBef>
                <a:spcPts val="0"/>
              </a:spcBef>
              <a:spcAft>
                <a:spcPts val="0"/>
              </a:spcAft>
              <a:buSzPts val="1400"/>
              <a:buChar char="○"/>
            </a:pPr>
            <a:r>
              <a:rPr lang="en"/>
              <a:t>Work in progress, lots of code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